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0D4FD-4AC7-0F57-5F8F-C7ADA880E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D3AE6-4C31-48CE-8C5D-CAF0F5867126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F3AAD4-BF7E-D3F4-FC8F-465E971DE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71153-9C0B-DEF5-26F6-3F4F0B26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1C793-AA4B-4F2D-A4EE-1FD569DCFE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6301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F3D2A5-C025-7829-2428-75962639B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49C06-38D7-466B-9DA9-C97C54114E5A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594A58-0F95-9713-B735-4291B0BB6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901F0-A421-9669-8D19-C7AAEDB5E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8A5DA-49C0-4229-9872-AEF81AC212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280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E7A99-C9B1-F2B8-FE87-D40047A6F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31198-7368-47C3-97E7-5822C88DA95E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4C4F0-AF7E-EE0C-F10E-FD0F76DEC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71DE2E-13A9-9A74-0B85-A2DB9D01B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C853E1-A760-449D-B1C4-C79CB16A4F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7399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F3CFC-5745-302C-4D25-F5E6772A6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91BB2-BA26-4C3D-9DDD-502940C99B3F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9B63C4-665E-DAC3-A6CB-B9DAA0476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677878-3D91-1D07-5A0A-D8FD247A4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E5527-408B-45CD-806E-A84304B64F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7217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371D34-6A75-B02F-6D9D-97CCBED92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C469C-5E43-4C13-95F5-DDC1BAF3815C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6E6C7-2BB0-18AC-7736-A6D76A23E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5E34A-399E-9FCF-C918-F113ED20B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BB1E98-4BC9-4605-8DC1-D3896EBF37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4223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C0F6BB-FF45-8A32-B8F1-44E73E0D4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9CAF8-9E06-41C3-B66C-5E31CAC9DA89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3061BC5-EBF2-1307-3425-533B4718C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893F50-76A1-C6CC-FED2-387FB99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C3CFA8-CD16-41FC-A57F-77FACB524A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153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A98854B-636A-5D78-9EA4-9A6C41846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92839-0129-4511-8441-932A5154987A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2BB92B4-2D8D-A692-5D4C-8D3727F4F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4893F8-3C7A-27E8-473C-431857184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98079-520C-487B-83C9-780B40B0E9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8494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A323092-7C8A-CE2A-6DAF-BDC4635F3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5D9FA-96AB-4C76-9AF8-B89A427D663D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24A00BD-3C01-64D9-7222-6E808A427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B253027-BE08-98F8-AE42-2DD1D16DB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C856A-3C50-44AB-A41B-667DBAF3BE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728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73CB229-B476-4F75-FBE6-BCE57D0E2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276CD-34F8-486E-A77E-D6BEC866888C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61E853B-B519-FA4C-21D6-F41422150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CC5C817-681A-29AC-C4E9-A63FFF516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36A81-F941-4EDD-8EFE-D668F691CD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325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BA41080-74AF-2103-4575-45928B81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C9C2E-DC9B-4F63-930D-2F246644D887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111EF1-1616-EA27-B2BD-330E8F54A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5D775D7-3360-0618-DE82-79E97772C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6CDB8-AB4E-4118-913D-EF69AFBAD9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5609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E385AC5-7E44-D9AB-5E41-477C1DAF9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7DEB-2260-4620-80D1-AFEF0C56B86B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546177-C9BD-1C28-30F5-1C5EB5911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4F4377-57BA-17E4-53E4-4116BB017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0C6EF7-9F5C-4C6C-98D6-08D4C10F5A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4070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5592415-DB48-D6AF-8D87-33CD00F7F7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464324-52DD-55D4-F579-09A7DD6320B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20D50B-5FA5-9FA3-E806-B694E2AA8F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732B1B-5F36-4654-AF57-F943B3C8BF6F}" type="datetimeFigureOut">
              <a:rPr lang="en-US"/>
              <a:pPr>
                <a:defRPr/>
              </a:pPr>
              <a:t>7/18/2024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BAAF9-CB0A-89D3-0EC3-518E0CCE68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97DB2-3A65-1B0F-3AC6-44CDBF690F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226C6A0-611E-41B5-95AF-FE39810F00F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Tension/Tension_Manual.pptx#5. PowerPoint Presentation" TargetMode="External"/><Relationship Id="rId3" Type="http://schemas.openxmlformats.org/officeDocument/2006/relationships/hyperlink" Target="Tension/Tension_Manual.pptx#18. PowerPoint Presentation" TargetMode="External"/><Relationship Id="rId7" Type="http://schemas.openxmlformats.org/officeDocument/2006/relationships/hyperlink" Target="Tension/Tension_Manual.pptx" TargetMode="External"/><Relationship Id="rId12" Type="http://schemas.openxmlformats.org/officeDocument/2006/relationships/hyperlink" Target="Tension/Tension_Theory.pptx#63. PowerPoint Presentation" TargetMode="External"/><Relationship Id="rId2" Type="http://schemas.openxmlformats.org/officeDocument/2006/relationships/hyperlink" Target="Tension/Tension_Manual.pptx#15. PowerPoint Presentation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Tension/Tension_Theory.pptx#47. PowerPoint Presentation" TargetMode="External"/><Relationship Id="rId11" Type="http://schemas.openxmlformats.org/officeDocument/2006/relationships/hyperlink" Target="Tension/Tension_Manual.pptx#21. PowerPoint Presentation" TargetMode="External"/><Relationship Id="rId5" Type="http://schemas.openxmlformats.org/officeDocument/2006/relationships/hyperlink" Target="Tension/Tension_Theory.pptx#11. PowerPoint Presentation" TargetMode="External"/><Relationship Id="rId10" Type="http://schemas.openxmlformats.org/officeDocument/2006/relationships/hyperlink" Target="Tension/Tension_Manual.pptx#1. PowerPoint Presentation" TargetMode="External"/><Relationship Id="rId4" Type="http://schemas.openxmlformats.org/officeDocument/2006/relationships/hyperlink" Target="Tension/Tension_Theory.pptx#2. PowerPoint Presentation" TargetMode="External"/><Relationship Id="rId9" Type="http://schemas.openxmlformats.org/officeDocument/2006/relationships/hyperlink" Target="Tension/Tension_Manual.pptx#7. PowerPoint Presenta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8">
            <a:extLst>
              <a:ext uri="{FF2B5EF4-FFF2-40B4-BE49-F238E27FC236}">
                <a16:creationId xmlns:a16="http://schemas.microsoft.com/office/drawing/2014/main" id="{60AC543B-A914-C5EE-1462-920D223C0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0439" y="3344864"/>
            <a:ext cx="2027237" cy="720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2" action="ppaction://hlinkpres?slideindex=15&amp;slidetitle=PowerPoint Presentation"/>
              </a:rPr>
              <a:t>Block Shear</a:t>
            </a:r>
          </a:p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2" action="ppaction://hlinkpres?slideindex=15&amp;slidetitle=PowerPoint Presentation"/>
              </a:rPr>
              <a:t>Slides # 15 to 17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40" name="TextBox 28">
            <a:extLst>
              <a:ext uri="{FF2B5EF4-FFF2-40B4-BE49-F238E27FC236}">
                <a16:creationId xmlns:a16="http://schemas.microsoft.com/office/drawing/2014/main" id="{1632B8E6-A55D-8FA2-23F8-A562117BF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0" y="4137026"/>
            <a:ext cx="2027238" cy="720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3" action="ppaction://hlinkpres?slideindex=18&amp;slidetitle=PowerPoint Presentation"/>
              </a:rPr>
              <a:t>Bearing at Bolt Holes</a:t>
            </a:r>
          </a:p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3" action="ppaction://hlinkpres?slideindex=18&amp;slidetitle=PowerPoint Presentation"/>
              </a:rPr>
              <a:t>Slides # 18 to 20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41" name="Bent-Up Arrow 40">
            <a:extLst>
              <a:ext uri="{FF2B5EF4-FFF2-40B4-BE49-F238E27FC236}">
                <a16:creationId xmlns:a16="http://schemas.microsoft.com/office/drawing/2014/main" id="{FC9CE2F6-BBA3-FC81-A2B0-4FAB7D08560B}"/>
              </a:ext>
            </a:extLst>
          </p:cNvPr>
          <p:cNvSpPr/>
          <p:nvPr/>
        </p:nvSpPr>
        <p:spPr>
          <a:xfrm rot="5400000">
            <a:off x="4450557" y="2001044"/>
            <a:ext cx="1192212" cy="4476750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7" name="Bent-Up Arrow 36">
            <a:extLst>
              <a:ext uri="{FF2B5EF4-FFF2-40B4-BE49-F238E27FC236}">
                <a16:creationId xmlns:a16="http://schemas.microsoft.com/office/drawing/2014/main" id="{2128EB7E-6990-7DD3-1431-28F65849914F}"/>
              </a:ext>
            </a:extLst>
          </p:cNvPr>
          <p:cNvSpPr/>
          <p:nvPr/>
        </p:nvSpPr>
        <p:spPr>
          <a:xfrm rot="5400000">
            <a:off x="4443413" y="-350837"/>
            <a:ext cx="1173162" cy="4449762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Bent-Up Arrow 34">
            <a:extLst>
              <a:ext uri="{FF2B5EF4-FFF2-40B4-BE49-F238E27FC236}">
                <a16:creationId xmlns:a16="http://schemas.microsoft.com/office/drawing/2014/main" id="{0DD202D7-9D47-8CF4-6977-0B27BC54A2B2}"/>
              </a:ext>
            </a:extLst>
          </p:cNvPr>
          <p:cNvSpPr/>
          <p:nvPr/>
        </p:nvSpPr>
        <p:spPr>
          <a:xfrm rot="5400000">
            <a:off x="4458494" y="1208882"/>
            <a:ext cx="1192213" cy="4476750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6" name="Bent-Up Arrow 35">
            <a:extLst>
              <a:ext uri="{FF2B5EF4-FFF2-40B4-BE49-F238E27FC236}">
                <a16:creationId xmlns:a16="http://schemas.microsoft.com/office/drawing/2014/main" id="{D5BE48DB-EB35-DB9A-F4F0-27565C322352}"/>
              </a:ext>
            </a:extLst>
          </p:cNvPr>
          <p:cNvSpPr/>
          <p:nvPr/>
        </p:nvSpPr>
        <p:spPr>
          <a:xfrm rot="5400000">
            <a:off x="4453732" y="431007"/>
            <a:ext cx="1169987" cy="4457700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56" name="TextBox 3">
            <a:extLst>
              <a:ext uri="{FF2B5EF4-FFF2-40B4-BE49-F238E27FC236}">
                <a16:creationId xmlns:a16="http://schemas.microsoft.com/office/drawing/2014/main" id="{7653BBAD-F8AF-85DE-CE05-14A2BB5D2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8539" y="166688"/>
            <a:ext cx="2562225" cy="6477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TENSION MEMBERS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7C6009-88C3-4729-3F41-ED4BBE8EEFD3}"/>
              </a:ext>
            </a:extLst>
          </p:cNvPr>
          <p:cNvSpPr txBox="1"/>
          <p:nvPr/>
        </p:nvSpPr>
        <p:spPr>
          <a:xfrm>
            <a:off x="1677989" y="963613"/>
            <a:ext cx="240823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TENSION TEMPLATE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Tension_Template.pptx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C58ACB-7995-B511-9780-751880E66905}"/>
              </a:ext>
            </a:extLst>
          </p:cNvPr>
          <p:cNvSpPr txBox="1"/>
          <p:nvPr/>
        </p:nvSpPr>
        <p:spPr>
          <a:xfrm>
            <a:off x="4159250" y="974726"/>
            <a:ext cx="2127250" cy="6461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TENSION THEORY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Tension_Theory.pptx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A0BA85-C6C3-6A18-39DF-82D60D84F586}"/>
              </a:ext>
            </a:extLst>
          </p:cNvPr>
          <p:cNvSpPr txBox="1"/>
          <p:nvPr/>
        </p:nvSpPr>
        <p:spPr>
          <a:xfrm>
            <a:off x="6972301" y="958850"/>
            <a:ext cx="2536825" cy="6413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dirty="0">
                <a:latin typeface="Calibri" panose="020F0502020204030204" pitchFamily="34" charset="0"/>
              </a:rPr>
              <a:t>TENSION Manual</a:t>
            </a:r>
          </a:p>
          <a:p>
            <a:pPr algn="ctr" eaLnBrk="1" hangingPunct="1">
              <a:defRPr/>
            </a:pPr>
            <a:r>
              <a:rPr lang="en-US" altLang="en-US">
                <a:latin typeface="Calibri" panose="020F0502020204030204" pitchFamily="34" charset="0"/>
              </a:rPr>
              <a:t>Tension_Manual.pptx</a:t>
            </a:r>
          </a:p>
        </p:txBody>
      </p:sp>
      <p:sp>
        <p:nvSpPr>
          <p:cNvPr id="8" name="TextBox 28">
            <a:extLst>
              <a:ext uri="{FF2B5EF4-FFF2-40B4-BE49-F238E27FC236}">
                <a16:creationId xmlns:a16="http://schemas.microsoft.com/office/drawing/2014/main" id="{B20581C3-A55D-44EB-832E-4BC9895FC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7350" y="1816100"/>
            <a:ext cx="2027238" cy="719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4" action="ppaction://hlinkpres?slideindex=2&amp;slidetitle=PowerPoint Presentation"/>
              </a:rPr>
              <a:t>Yield on A</a:t>
            </a:r>
            <a:r>
              <a:rPr lang="en-US" altLang="en-US" sz="1400" baseline="-25000" dirty="0">
                <a:latin typeface="Calibri" panose="020F0502020204030204" pitchFamily="34" charset="0"/>
                <a:hlinkClick r:id="rId4" action="ppaction://hlinkpres?slideindex=2&amp;slidetitle=PowerPoint Presentation"/>
              </a:rPr>
              <a:t>g</a:t>
            </a:r>
          </a:p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4" action="ppaction://hlinkpres?slideindex=2&amp;slidetitle=PowerPoint Presentation"/>
              </a:rPr>
              <a:t>Slides # 2 to 10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9" name="TextBox 28">
            <a:extLst>
              <a:ext uri="{FF2B5EF4-FFF2-40B4-BE49-F238E27FC236}">
                <a16:creationId xmlns:a16="http://schemas.microsoft.com/office/drawing/2014/main" id="{85FF26A3-83E7-FD2B-63BD-34965BD6F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1164" y="2598739"/>
            <a:ext cx="2027237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5" action="ppaction://hlinkpres?slideindex=11&amp;slidetitle=PowerPoint Presentation"/>
              </a:rPr>
              <a:t>Rupture on A</a:t>
            </a:r>
            <a:r>
              <a:rPr lang="en-US" altLang="en-US" sz="1400" baseline="-25000" dirty="0">
                <a:latin typeface="Calibri" panose="020F0502020204030204" pitchFamily="34" charset="0"/>
                <a:hlinkClick r:id="rId5" action="ppaction://hlinkpres?slideindex=11&amp;slidetitle=PowerPoint Presentation"/>
              </a:rPr>
              <a:t>e</a:t>
            </a:r>
          </a:p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5" action="ppaction://hlinkpres?slideindex=11&amp;slidetitle=PowerPoint Presentation"/>
              </a:rPr>
              <a:t>Slides # 11 to 46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10" name="TextBox 28">
            <a:extLst>
              <a:ext uri="{FF2B5EF4-FFF2-40B4-BE49-F238E27FC236}">
                <a16:creationId xmlns:a16="http://schemas.microsoft.com/office/drawing/2014/main" id="{B0148354-C311-4555-FFBE-9C75C332F8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2275" y="3382964"/>
            <a:ext cx="2027238" cy="7191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6" action="ppaction://hlinkpres?slideindex=47&amp;slidetitle=PowerPoint Presentation"/>
              </a:rPr>
              <a:t>Block Shear</a:t>
            </a:r>
          </a:p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6" action="ppaction://hlinkpres?slideindex=47&amp;slidetitle=PowerPoint Presentation"/>
              </a:rPr>
              <a:t>Slides # 47 to 62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Box 28">
            <a:hlinkClick r:id="rId7" action="ppaction://hlinkpres?slideindex=1&amp;slidetitle="/>
            <a:extLst>
              <a:ext uri="{FF2B5EF4-FFF2-40B4-BE49-F238E27FC236}">
                <a16:creationId xmlns:a16="http://schemas.microsoft.com/office/drawing/2014/main" id="{605D2B05-462A-D87F-965D-9C7D83D0EF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9800" y="1790701"/>
            <a:ext cx="2025650" cy="720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8" action="ppaction://hlinkpres?slideindex=5&amp;slidetitle=PowerPoint Presentation"/>
              </a:rPr>
              <a:t>Yield on A</a:t>
            </a:r>
            <a:r>
              <a:rPr lang="en-US" sz="1400" baseline="-25000" dirty="0">
                <a:latin typeface="+mn-lt"/>
                <a:cs typeface="+mn-cs"/>
                <a:hlinkClick r:id="rId8" action="ppaction://hlinkpres?slideindex=5&amp;slidetitle=PowerPoint Presentation"/>
              </a:rPr>
              <a:t>g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8" action="ppaction://hlinkpres?slideindex=5&amp;slidetitle=PowerPoint Presentation"/>
              </a:rPr>
              <a:t>Slides # 5 to 6</a:t>
            </a:r>
            <a:endParaRPr lang="en-US" sz="1400" dirty="0">
              <a:latin typeface="+mn-lt"/>
              <a:cs typeface="+mn-cs"/>
            </a:endParaRPr>
          </a:p>
        </p:txBody>
      </p:sp>
      <p:sp>
        <p:nvSpPr>
          <p:cNvPr id="12" name="TextBox 28">
            <a:extLst>
              <a:ext uri="{FF2B5EF4-FFF2-40B4-BE49-F238E27FC236}">
                <a16:creationId xmlns:a16="http://schemas.microsoft.com/office/drawing/2014/main" id="{43AFB3F9-6916-8DBC-A4F3-8D682FDEF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2025" y="2573339"/>
            <a:ext cx="2027238" cy="720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9" action="ppaction://hlinkpres?slideindex=7&amp;slidetitle=PowerPoint Presentation"/>
              </a:rPr>
              <a:t>Rupture on A</a:t>
            </a:r>
            <a:r>
              <a:rPr lang="en-US" altLang="en-US" sz="1400" baseline="-25000" dirty="0">
                <a:latin typeface="Calibri" panose="020F0502020204030204" pitchFamily="34" charset="0"/>
                <a:hlinkClick r:id="rId9" action="ppaction://hlinkpres?slideindex=7&amp;slidetitle=PowerPoint Presentation"/>
              </a:rPr>
              <a:t>e</a:t>
            </a:r>
          </a:p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9" action="ppaction://hlinkpres?slideindex=7&amp;slidetitle=PowerPoint Presentation"/>
              </a:rPr>
              <a:t>Slides # 7 to 14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14" name="TextBox 28">
            <a:extLst>
              <a:ext uri="{FF2B5EF4-FFF2-40B4-BE49-F238E27FC236}">
                <a16:creationId xmlns:a16="http://schemas.microsoft.com/office/drawing/2014/main" id="{53A29FE8-038F-F34E-242C-6A2D51CAC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7264" y="4922838"/>
            <a:ext cx="2033587" cy="6778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10" action="ppaction://hlinkpres?slideindex=1&amp;slidetitle=PowerPoint Presentation"/>
              </a:rPr>
              <a:t>Overview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+mn-lt"/>
                <a:cs typeface="+mn-cs"/>
                <a:hlinkClick r:id="rId10" action="ppaction://hlinkpres?slideindex=1&amp;slidetitle=PowerPoint Presentation"/>
              </a:rPr>
              <a:t>Slides # 1 to 4</a:t>
            </a:r>
            <a:endParaRPr lang="en-US" sz="1400" dirty="0">
              <a:latin typeface="+mn-lt"/>
              <a:cs typeface="+mn-cs"/>
            </a:endParaRPr>
          </a:p>
        </p:txBody>
      </p:sp>
      <p:sp>
        <p:nvSpPr>
          <p:cNvPr id="15" name="TextBox 28">
            <a:extLst>
              <a:ext uri="{FF2B5EF4-FFF2-40B4-BE49-F238E27FC236}">
                <a16:creationId xmlns:a16="http://schemas.microsoft.com/office/drawing/2014/main" id="{9EF362F3-95AB-4FA5-5377-166060CE0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6788" y="5656264"/>
            <a:ext cx="2063750" cy="6762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11" action="ppaction://hlinkpres?slideindex=21&amp;slidetitle=PowerPoint Presentation"/>
              </a:rPr>
              <a:t>Design Aids</a:t>
            </a:r>
          </a:p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11" action="ppaction://hlinkpres?slideindex=21&amp;slidetitle=PowerPoint Presentation"/>
              </a:rPr>
              <a:t>Slides # 21 to 23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22" name="Bent-Up Arrow 21">
            <a:extLst>
              <a:ext uri="{FF2B5EF4-FFF2-40B4-BE49-F238E27FC236}">
                <a16:creationId xmlns:a16="http://schemas.microsoft.com/office/drawing/2014/main" id="{0CBEE9BB-1585-377B-9054-9226F266356F}"/>
              </a:ext>
            </a:extLst>
          </p:cNvPr>
          <p:cNvSpPr/>
          <p:nvPr/>
        </p:nvSpPr>
        <p:spPr>
          <a:xfrm rot="5400000">
            <a:off x="4478338" y="2700338"/>
            <a:ext cx="1166813" cy="4541838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Bent-Up Arrow 22">
            <a:extLst>
              <a:ext uri="{FF2B5EF4-FFF2-40B4-BE49-F238E27FC236}">
                <a16:creationId xmlns:a16="http://schemas.microsoft.com/office/drawing/2014/main" id="{1B8BE6F7-0909-1134-8D2A-67FEB61FF043}"/>
              </a:ext>
            </a:extLst>
          </p:cNvPr>
          <p:cNvSpPr/>
          <p:nvPr/>
        </p:nvSpPr>
        <p:spPr>
          <a:xfrm rot="5400000">
            <a:off x="4516438" y="3484563"/>
            <a:ext cx="1090613" cy="4541838"/>
          </a:xfrm>
          <a:prstGeom prst="bentUpArrow">
            <a:avLst>
              <a:gd name="adj1" fmla="val 14744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BB12F73-48E0-186E-103A-ECC0AF5F1B79}"/>
              </a:ext>
            </a:extLst>
          </p:cNvPr>
          <p:cNvCxnSpPr>
            <a:stCxn id="6" idx="2"/>
          </p:cNvCxnSpPr>
          <p:nvPr/>
        </p:nvCxnSpPr>
        <p:spPr>
          <a:xfrm rot="5400000">
            <a:off x="5059363" y="1781176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AF18686-626D-E903-8FDE-BEF5B17DC2C0}"/>
              </a:ext>
            </a:extLst>
          </p:cNvPr>
          <p:cNvCxnSpPr/>
          <p:nvPr/>
        </p:nvCxnSpPr>
        <p:spPr>
          <a:xfrm rot="5400000">
            <a:off x="5043488" y="2601913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B172848-69B8-0C56-3F6E-95F94D216981}"/>
              </a:ext>
            </a:extLst>
          </p:cNvPr>
          <p:cNvCxnSpPr/>
          <p:nvPr/>
        </p:nvCxnSpPr>
        <p:spPr>
          <a:xfrm rot="5400000">
            <a:off x="5053013" y="3384551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D01DB9BC-B7E2-ED40-CD87-EF76FBA5B7C1}"/>
              </a:ext>
            </a:extLst>
          </p:cNvPr>
          <p:cNvCxnSpPr/>
          <p:nvPr/>
        </p:nvCxnSpPr>
        <p:spPr>
          <a:xfrm rot="5400000">
            <a:off x="8232776" y="1733551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49E7A82-8C2D-1F75-1272-6FF748339CAE}"/>
              </a:ext>
            </a:extLst>
          </p:cNvPr>
          <p:cNvCxnSpPr/>
          <p:nvPr/>
        </p:nvCxnSpPr>
        <p:spPr>
          <a:xfrm rot="5400000">
            <a:off x="8204201" y="2593976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310BC8D-62F1-F7AB-4531-D07D94E0194B}"/>
              </a:ext>
            </a:extLst>
          </p:cNvPr>
          <p:cNvCxnSpPr/>
          <p:nvPr/>
        </p:nvCxnSpPr>
        <p:spPr>
          <a:xfrm rot="5400000">
            <a:off x="8177213" y="3313113"/>
            <a:ext cx="323850" cy="3175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5F68D029-B547-269C-E81A-6D4BA7221406}"/>
              </a:ext>
            </a:extLst>
          </p:cNvPr>
          <p:cNvSpPr/>
          <p:nvPr/>
        </p:nvSpPr>
        <p:spPr>
          <a:xfrm>
            <a:off x="3795714" y="1758951"/>
            <a:ext cx="471487" cy="3198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Bent-Up Arrow 15">
            <a:extLst>
              <a:ext uri="{FF2B5EF4-FFF2-40B4-BE49-F238E27FC236}">
                <a16:creationId xmlns:a16="http://schemas.microsoft.com/office/drawing/2014/main" id="{46718602-F79E-82CA-5CC7-E87CD7EFA422}"/>
              </a:ext>
            </a:extLst>
          </p:cNvPr>
          <p:cNvSpPr/>
          <p:nvPr/>
        </p:nvSpPr>
        <p:spPr>
          <a:xfrm rot="5400000">
            <a:off x="3104357" y="1283495"/>
            <a:ext cx="823913" cy="1450975"/>
          </a:xfrm>
          <a:prstGeom prst="bentUpArrow">
            <a:avLst>
              <a:gd name="adj1" fmla="val 24474"/>
              <a:gd name="adj2" fmla="val 32031"/>
              <a:gd name="adj3" fmla="val 359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Bent-Up Arrow 16">
            <a:extLst>
              <a:ext uri="{FF2B5EF4-FFF2-40B4-BE49-F238E27FC236}">
                <a16:creationId xmlns:a16="http://schemas.microsoft.com/office/drawing/2014/main" id="{3CD2DF7A-FFB6-50DE-41A8-5D579FD53C5C}"/>
              </a:ext>
            </a:extLst>
          </p:cNvPr>
          <p:cNvSpPr/>
          <p:nvPr/>
        </p:nvSpPr>
        <p:spPr>
          <a:xfrm rot="5400000">
            <a:off x="2967038" y="1946276"/>
            <a:ext cx="1095375" cy="1447800"/>
          </a:xfrm>
          <a:prstGeom prst="bentUpArrow">
            <a:avLst>
              <a:gd name="adj1" fmla="val 18541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Bent-Up Arrow 17">
            <a:extLst>
              <a:ext uri="{FF2B5EF4-FFF2-40B4-BE49-F238E27FC236}">
                <a16:creationId xmlns:a16="http://schemas.microsoft.com/office/drawing/2014/main" id="{DD7A24A1-83F7-7D7B-C54F-A54659E14E7B}"/>
              </a:ext>
            </a:extLst>
          </p:cNvPr>
          <p:cNvSpPr/>
          <p:nvPr/>
        </p:nvSpPr>
        <p:spPr>
          <a:xfrm rot="5400000">
            <a:off x="2966245" y="2745582"/>
            <a:ext cx="1095375" cy="1446213"/>
          </a:xfrm>
          <a:prstGeom prst="bentUpArrow">
            <a:avLst>
              <a:gd name="adj1" fmla="val 18541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6DEFEAE7-2081-8F8D-CFE8-3649C3F263A1}"/>
              </a:ext>
            </a:extLst>
          </p:cNvPr>
          <p:cNvCxnSpPr/>
          <p:nvPr/>
        </p:nvCxnSpPr>
        <p:spPr>
          <a:xfrm rot="5400000">
            <a:off x="8208169" y="5704682"/>
            <a:ext cx="323850" cy="4762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2E5310E-2C62-F34C-6E9E-9E2C63BB2481}"/>
              </a:ext>
            </a:extLst>
          </p:cNvPr>
          <p:cNvCxnSpPr/>
          <p:nvPr/>
        </p:nvCxnSpPr>
        <p:spPr>
          <a:xfrm rot="5400000">
            <a:off x="8178007" y="4118769"/>
            <a:ext cx="323850" cy="4763"/>
          </a:xfrm>
          <a:prstGeom prst="straightConnector1">
            <a:avLst/>
          </a:prstGeom>
          <a:ln w="63500"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28">
            <a:extLst>
              <a:ext uri="{FF2B5EF4-FFF2-40B4-BE49-F238E27FC236}">
                <a16:creationId xmlns:a16="http://schemas.microsoft.com/office/drawing/2014/main" id="{6450AADE-1DDB-955C-282C-47AB9E460E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4339" y="4175125"/>
            <a:ext cx="2027237" cy="719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12" action="ppaction://hlinkpres?slideindex=63&amp;slidetitle=PowerPoint Presentation"/>
              </a:rPr>
              <a:t>Bearing at Bolt Holes</a:t>
            </a:r>
          </a:p>
          <a:p>
            <a:pPr algn="ctr" eaLnBrk="1" hangingPunct="1">
              <a:defRPr/>
            </a:pPr>
            <a:r>
              <a:rPr lang="en-US" altLang="en-US" sz="1400" dirty="0">
                <a:latin typeface="Calibri" panose="020F0502020204030204" pitchFamily="34" charset="0"/>
                <a:hlinkClick r:id="rId12" action="ppaction://hlinkpres?slideindex=63&amp;slidetitle=PowerPoint Presentation"/>
              </a:rPr>
              <a:t>Slides # 63 to 70</a:t>
            </a:r>
            <a:endParaRPr lang="en-US" altLang="en-US" sz="1400" dirty="0">
              <a:latin typeface="Calibri" panose="020F0502020204030204" pitchFamily="34" charset="0"/>
            </a:endParaRPr>
          </a:p>
        </p:txBody>
      </p:sp>
      <p:sp>
        <p:nvSpPr>
          <p:cNvPr id="42" name="Bent-Up Arrow 41">
            <a:extLst>
              <a:ext uri="{FF2B5EF4-FFF2-40B4-BE49-F238E27FC236}">
                <a16:creationId xmlns:a16="http://schemas.microsoft.com/office/drawing/2014/main" id="{C4A98002-A319-E4E1-E6D9-9785C5D009B2}"/>
              </a:ext>
            </a:extLst>
          </p:cNvPr>
          <p:cNvSpPr/>
          <p:nvPr/>
        </p:nvSpPr>
        <p:spPr>
          <a:xfrm rot="5400000">
            <a:off x="2967832" y="3537745"/>
            <a:ext cx="1095375" cy="1446212"/>
          </a:xfrm>
          <a:prstGeom prst="bentUpArrow">
            <a:avLst>
              <a:gd name="adj1" fmla="val 18541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101</Words>
  <Application>Microsoft Office PowerPoint</Application>
  <PresentationFormat>Widescreen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civjan</dc:creator>
  <cp:lastModifiedBy>Kristi Sattler</cp:lastModifiedBy>
  <cp:revision>32</cp:revision>
  <dcterms:created xsi:type="dcterms:W3CDTF">2008-03-31T18:29:02Z</dcterms:created>
  <dcterms:modified xsi:type="dcterms:W3CDTF">2024-07-18T15:50:02Z</dcterms:modified>
</cp:coreProperties>
</file>